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Vlatka%20Banic\Desktop\Hrvatski\Dean%20Martin%20-%20Let%20it%20Snow!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981200"/>
            <a:ext cx="3581400" cy="1470025"/>
          </a:xfrm>
        </p:spPr>
        <p:txBody>
          <a:bodyPr>
            <a:noAutofit/>
          </a:bodyPr>
          <a:lstStyle/>
          <a:p>
            <a:r>
              <a:rPr lang="hr-HR" sz="5400" dirty="0" smtClean="0">
                <a:latin typeface="Eras Medium ITC" pitchFamily="34" charset="0"/>
              </a:rPr>
              <a:t>Božić u Varaždinu</a:t>
            </a:r>
            <a:endParaRPr lang="hr-HR" sz="5400" dirty="0">
              <a:latin typeface="Eras Medium ITC" pitchFamily="34" charset="0"/>
            </a:endParaRPr>
          </a:p>
        </p:txBody>
      </p:sp>
      <p:pic>
        <p:nvPicPr>
          <p:cNvPr id="5" name="Dean Martin - Let it Snow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3810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Izradile sedmašice: Lara Banić</a:t>
            </a:r>
          </a:p>
          <a:p>
            <a:r>
              <a:rPr lang="hr-H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Leonarda Banić</a:t>
            </a:r>
          </a:p>
          <a:p>
            <a:r>
              <a:rPr lang="hr-H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Karla Bosilj</a:t>
            </a:r>
          </a:p>
          <a:p>
            <a:r>
              <a:rPr lang="hr-H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Klara Martinez</a:t>
            </a:r>
            <a:endParaRPr lang="hr-H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6172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Odobrila učiteljica: Suzana Đurasek Divjak</a:t>
            </a:r>
            <a:endParaRPr lang="hr-H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331" y="2895600"/>
            <a:ext cx="83567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Sretan Božić i Nova 2015. godina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986_429217740481556_139477207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41390_401625323326899_84004721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0656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30</Words>
  <Application>Microsoft Office PowerPoint</Application>
  <PresentationFormat>Prikaz na zaslonu (4:3)</PresentationFormat>
  <Paragraphs>7</Paragraphs>
  <Slides>19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Calibri</vt:lpstr>
      <vt:lpstr>Eras Medium ITC</vt:lpstr>
      <vt:lpstr>Office Theme</vt:lpstr>
      <vt:lpstr>Božić u Varaždinu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 u Varaždinu</dc:title>
  <dc:creator>Nataša Fadiga</dc:creator>
  <cp:lastModifiedBy>Nataša Fadiga</cp:lastModifiedBy>
  <cp:revision>7</cp:revision>
  <dcterms:created xsi:type="dcterms:W3CDTF">2006-08-16T00:00:00Z</dcterms:created>
  <dcterms:modified xsi:type="dcterms:W3CDTF">2014-12-19T14:19:53Z</dcterms:modified>
</cp:coreProperties>
</file>